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handoutMasterIdLst>
    <p:handoutMasterId r:id="rId13"/>
  </p:handoutMasterIdLst>
  <p:sldIdLst>
    <p:sldId id="256" r:id="rId2"/>
    <p:sldId id="270" r:id="rId3"/>
    <p:sldId id="257" r:id="rId4"/>
    <p:sldId id="268" r:id="rId5"/>
    <p:sldId id="264" r:id="rId6"/>
    <p:sldId id="262" r:id="rId7"/>
    <p:sldId id="260" r:id="rId8"/>
    <p:sldId id="258" r:id="rId9"/>
    <p:sldId id="269" r:id="rId10"/>
    <p:sldId id="259" r:id="rId11"/>
    <p:sldId id="263" r:id="rId12"/>
  </p:sldIdLst>
  <p:sldSz cx="6858000" cy="751205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66">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Γελαστοπούλου Μαρία" initials="ΓΜ"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6265" autoAdjust="0"/>
  </p:normalViewPr>
  <p:slideViewPr>
    <p:cSldViewPr snapToGrid="0">
      <p:cViewPr varScale="1">
        <p:scale>
          <a:sx n="94" d="100"/>
          <a:sy n="94" d="100"/>
        </p:scale>
        <p:origin x="540" y="66"/>
      </p:cViewPr>
      <p:guideLst>
        <p:guide orient="horz" pos="2366"/>
        <p:guide pos="2160"/>
      </p:guideLst>
    </p:cSldViewPr>
  </p:slideViewPr>
  <p:outlineViewPr>
    <p:cViewPr>
      <p:scale>
        <a:sx n="33" d="100"/>
        <a:sy n="33" d="100"/>
      </p:scale>
      <p:origin x="0" y="-1788"/>
    </p:cViewPr>
  </p:outlin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06421F9-9203-47BE-9C04-F02E26C7100C}" type="datetimeFigureOut">
              <a:rPr lang="en-US"/>
              <a:pPr>
                <a:defRPr/>
              </a:pPr>
              <a:t>25-Feb-20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766AEFF-9C13-4916-9A0B-BD8DF7505C3E}" type="slidenum">
              <a:rPr lang="en-US"/>
              <a:pPr>
                <a:defRPr/>
              </a:pPr>
              <a:t>‹#›</a:t>
            </a:fld>
            <a:endParaRPr lang="en-US"/>
          </a:p>
        </p:txBody>
      </p:sp>
    </p:spTree>
    <p:extLst>
      <p:ext uri="{BB962C8B-B14F-4D97-AF65-F5344CB8AC3E}">
        <p14:creationId xmlns:p14="http://schemas.microsoft.com/office/powerpoint/2010/main" val="1223969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229403"/>
            <a:ext cx="5829300" cy="261530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3945566"/>
            <a:ext cx="5143500" cy="181367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0BB46B0-B8A4-4DA1-B8AE-A8759B23AADA}" type="datetimeFigureOut">
              <a:rPr lang="en-US"/>
              <a:pPr>
                <a:defRPr/>
              </a:pPr>
              <a:t>25-Feb-20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3A19A6-55EE-45B5-8A94-26528D75D2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04EF6E3-3B68-4482-B588-54AE9A325E90}" type="datetimeFigureOut">
              <a:rPr lang="en-US"/>
              <a:pPr>
                <a:defRPr/>
              </a:pPr>
              <a:t>25-Feb-20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F458E-8B34-4852-8674-9985D67A86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99947"/>
            <a:ext cx="1478756" cy="63661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399947"/>
            <a:ext cx="4350544" cy="63661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D289D32-DFD1-452E-88FC-1DD503C8A3AE}" type="datetimeFigureOut">
              <a:rPr lang="en-US"/>
              <a:pPr>
                <a:defRPr/>
              </a:pPr>
              <a:t>25-Feb-20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562E7-F91A-4F66-A4F9-58893F4B9F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icture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51248" y="641553"/>
            <a:ext cx="5632450" cy="3492500"/>
          </a:xfrm>
        </p:spPr>
        <p:txBody>
          <a:bodyPr rtlCol="0">
            <a:normAutofit/>
          </a:bodyPr>
          <a:lstStyle/>
          <a:p>
            <a:pPr lvl="0"/>
            <a:endParaRPr lang="en-US" noProof="0"/>
          </a:p>
        </p:txBody>
      </p:sp>
      <p:sp>
        <p:nvSpPr>
          <p:cNvPr id="5" name="Text Placeholder 4"/>
          <p:cNvSpPr>
            <a:spLocks noGrp="1"/>
          </p:cNvSpPr>
          <p:nvPr>
            <p:ph type="body" sz="quarter" idx="11"/>
          </p:nvPr>
        </p:nvSpPr>
        <p:spPr>
          <a:xfrm>
            <a:off x="758825" y="4689475"/>
            <a:ext cx="5524500" cy="2109788"/>
          </a:xfrm>
        </p:spPr>
        <p:txBody>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F0BD4D-E9E1-4FC3-8160-51671C99E0E4}" type="datetimeFigureOut">
              <a:rPr lang="en-US"/>
              <a:pPr>
                <a:defRPr/>
              </a:pPr>
              <a:t>25-Feb-20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55DBFE-96FC-410A-A732-181E2ABFD4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872798"/>
            <a:ext cx="5915025" cy="312480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5027164"/>
            <a:ext cx="5915025" cy="164326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4E3490-7326-4259-B9F2-28E0BE0F5411}" type="datetimeFigureOut">
              <a:rPr lang="en-US"/>
              <a:pPr>
                <a:defRPr/>
              </a:pPr>
              <a:t>25-Feb-20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544A49-97B4-4F76-BCA7-1925C53372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999735"/>
            <a:ext cx="2914650" cy="4766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999735"/>
            <a:ext cx="2914650" cy="4766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6E38F9-042F-4A6A-8DDC-EDDCDC3F046F}" type="datetimeFigureOut">
              <a:rPr lang="en-US"/>
              <a:pPr>
                <a:defRPr/>
              </a:pPr>
              <a:t>25-Feb-20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3C84A-82F2-4275-BF8E-76DD726C6A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399949"/>
            <a:ext cx="5915025" cy="14519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841496"/>
            <a:ext cx="2901255" cy="90248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2743985"/>
            <a:ext cx="2901255" cy="4035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841496"/>
            <a:ext cx="2915543" cy="90248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2743985"/>
            <a:ext cx="2915543" cy="4035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6F6E44D-745D-46D2-A69C-62EEEE5D3152}" type="datetimeFigureOut">
              <a:rPr lang="en-US"/>
              <a:pPr>
                <a:defRPr/>
              </a:pPr>
              <a:t>25-Feb-20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965A7B-ED8D-4455-99F1-949D57650D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379F7B2-49CE-43DF-97AC-F3892312BAF3}" type="datetimeFigureOut">
              <a:rPr lang="en-US"/>
              <a:pPr>
                <a:defRPr/>
              </a:pPr>
              <a:t>25-Feb-20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D8E426-5089-4F6D-88FD-6BFA3141C4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0D20D7-4CE8-4B74-8126-C520C77799DB}" type="datetimeFigureOut">
              <a:rPr lang="en-US"/>
              <a:pPr>
                <a:defRPr/>
              </a:pPr>
              <a:t>25-Feb-20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1AC00-29D8-423C-A355-013BC45BCC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500803"/>
            <a:ext cx="2211884" cy="175281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081598"/>
            <a:ext cx="3471863" cy="53384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253615"/>
            <a:ext cx="2211884" cy="417510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A7C578-5EF7-4C9E-86CA-9EEEAC72729E}" type="datetimeFigureOut">
              <a:rPr lang="en-US"/>
              <a:pPr>
                <a:defRPr/>
              </a:pPr>
              <a:t>25-Feb-20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A2EB48-3EA0-42D6-86C3-BAE0C85DFB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500803"/>
            <a:ext cx="2211884" cy="1752812"/>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081598"/>
            <a:ext cx="3471863" cy="533842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2381" y="2253615"/>
            <a:ext cx="2211884" cy="417510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27C252-0BF5-452D-A6B1-A0D8D186DF70}" type="datetimeFigureOut">
              <a:rPr lang="en-US"/>
              <a:pPr>
                <a:defRPr/>
              </a:pPr>
              <a:t>25-Feb-20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5ECD07-781A-49A1-B88E-D4BFCD48C8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400050"/>
            <a:ext cx="5915025" cy="1452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71488" y="2000250"/>
            <a:ext cx="5915025" cy="4765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1488" y="6962775"/>
            <a:ext cx="1543050" cy="400050"/>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2E0F29AA-CA8A-44FE-A905-8DE8CF88B942}" type="datetimeFigureOut">
              <a:rPr lang="en-US"/>
              <a:pPr>
                <a:defRPr/>
              </a:pPr>
              <a:t>25-Feb-20</a:t>
            </a:fld>
            <a:endParaRPr lang="en-US"/>
          </a:p>
        </p:txBody>
      </p:sp>
      <p:sp>
        <p:nvSpPr>
          <p:cNvPr id="5" name="Footer Placeholder 4"/>
          <p:cNvSpPr>
            <a:spLocks noGrp="1"/>
          </p:cNvSpPr>
          <p:nvPr>
            <p:ph type="ftr" sz="quarter" idx="3"/>
          </p:nvPr>
        </p:nvSpPr>
        <p:spPr>
          <a:xfrm>
            <a:off x="2271713" y="6962775"/>
            <a:ext cx="2314575" cy="400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843463" y="6962775"/>
            <a:ext cx="1543050" cy="400050"/>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EB605AC5-FD73-41F9-9851-8735A532CC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87"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1"/>
          <p:cNvPicPr>
            <a:picLocks noChangeAspect="1" noChangeArrowheads="1"/>
          </p:cNvPicPr>
          <p:nvPr/>
        </p:nvPicPr>
        <p:blipFill>
          <a:blip r:embed="rId2"/>
          <a:srcRect/>
          <a:stretch>
            <a:fillRect/>
          </a:stretch>
        </p:blipFill>
        <p:spPr bwMode="auto">
          <a:xfrm>
            <a:off x="1273918" y="2193849"/>
            <a:ext cx="4108551" cy="6162827"/>
          </a:xfrm>
          <a:prstGeom prst="rect">
            <a:avLst/>
          </a:prstGeom>
          <a:noFill/>
        </p:spPr>
      </p:pic>
      <p:pic>
        <p:nvPicPr>
          <p:cNvPr id="15364" name="Εικόνα 5"/>
          <p:cNvPicPr>
            <a:picLocks noChangeAspect="1"/>
          </p:cNvPicPr>
          <p:nvPr/>
        </p:nvPicPr>
        <p:blipFill>
          <a:blip r:embed="rId3"/>
          <a:srcRect/>
          <a:stretch>
            <a:fillRect/>
          </a:stretch>
        </p:blipFill>
        <p:spPr bwMode="auto">
          <a:xfrm>
            <a:off x="1069975" y="4483100"/>
            <a:ext cx="4803775" cy="792163"/>
          </a:xfrm>
          <a:prstGeom prst="rect">
            <a:avLst/>
          </a:prstGeom>
          <a:noFill/>
          <a:ln w="9525">
            <a:noFill/>
            <a:miter lim="800000"/>
            <a:headEnd/>
            <a:tailEnd/>
          </a:ln>
        </p:spPr>
      </p:pic>
      <p:sp>
        <p:nvSpPr>
          <p:cNvPr id="5" name="Text Placeholder 2"/>
          <p:cNvSpPr txBox="1">
            <a:spLocks/>
          </p:cNvSpPr>
          <p:nvPr/>
        </p:nvSpPr>
        <p:spPr>
          <a:xfrm>
            <a:off x="-1" y="1000416"/>
            <a:ext cx="6858001" cy="1295312"/>
          </a:xfrm>
          <a:prstGeom prst="rect">
            <a:avLst/>
          </a:prstGeom>
          <a:solidFill>
            <a:schemeClr val="accent2">
              <a:lumMod val="75000"/>
            </a:schemeClr>
          </a:solidFill>
        </p:spPr>
        <p:txBody>
          <a:bodyPr vert="horz" lIns="91440" tIns="45720" rIns="91440" bIns="45720" rtlCol="0" anchor="ctr" anchorCtr="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l-G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Τι κάνω όταν ακούω </a:t>
            </a:r>
            <a:br>
              <a:rPr lang="el-G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κάποιον να μου μιλάει</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 Θέση κειμένου"/>
          <p:cNvSpPr>
            <a:spLocks noGrp="1"/>
          </p:cNvSpPr>
          <p:nvPr>
            <p:ph type="body" sz="quarter" idx="11"/>
          </p:nvPr>
        </p:nvSpPr>
        <p:spPr>
          <a:xfrm>
            <a:off x="727075" y="4689475"/>
            <a:ext cx="5524500" cy="2109788"/>
          </a:xfrm>
        </p:spPr>
        <p:txBody>
          <a:bodyPr/>
          <a:lstStyle/>
          <a:p>
            <a:pPr indent="0"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indent="0"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marL="0"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Θα προσπαθήσω να ακούσω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με </a:t>
            </a:r>
            <a:r>
              <a:rPr lang="el-GR" sz="2000" b="1" dirty="0" smtClean="0">
                <a:latin typeface="Arial" panose="020B0604020202020204" pitchFamily="34" charset="0"/>
                <a:cs typeface="Arial" panose="020B0604020202020204" pitchFamily="34" charset="0"/>
              </a:rPr>
              <a:t>προσοχή αυτόν που μου μιλάει.</a:t>
            </a:r>
          </a:p>
        </p:txBody>
      </p:sp>
      <p:pic>
        <p:nvPicPr>
          <p:cNvPr id="23556" name="Picture 4" descr="9"/>
          <p:cNvPicPr>
            <a:picLocks noChangeAspect="1" noChangeArrowheads="1"/>
          </p:cNvPicPr>
          <p:nvPr/>
        </p:nvPicPr>
        <p:blipFill>
          <a:blip r:embed="rId2"/>
          <a:srcRect/>
          <a:stretch>
            <a:fillRect/>
          </a:stretch>
        </p:blipFill>
        <p:spPr bwMode="auto">
          <a:xfrm>
            <a:off x="788988" y="1000125"/>
            <a:ext cx="5400675" cy="36004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 Θέση κειμένου"/>
          <p:cNvSpPr>
            <a:spLocks noGrp="1"/>
          </p:cNvSpPr>
          <p:nvPr>
            <p:ph type="body" sz="quarter" idx="11"/>
          </p:nvPr>
        </p:nvSpPr>
        <p:spPr>
          <a:xfrm>
            <a:off x="739775" y="4689475"/>
            <a:ext cx="5524500" cy="2109788"/>
          </a:xfrm>
        </p:spPr>
        <p:txBody>
          <a:bodyPr/>
          <a:lstStyle/>
          <a:p>
            <a:pPr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Αυτό θα με βοηθήσει να καταλάβω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τι μου </a:t>
            </a:r>
            <a:r>
              <a:rPr lang="el-GR" sz="2000" b="1" dirty="0" smtClean="0">
                <a:latin typeface="Arial" panose="020B0604020202020204" pitchFamily="34" charset="0"/>
                <a:cs typeface="Arial" panose="020B0604020202020204" pitchFamily="34" charset="0"/>
              </a:rPr>
              <a:t>λέει </a:t>
            </a:r>
            <a:r>
              <a:rPr lang="el-GR" sz="2000" b="1" dirty="0" smtClean="0">
                <a:latin typeface="Arial" panose="020B0604020202020204" pitchFamily="34" charset="0"/>
                <a:cs typeface="Arial" panose="020B0604020202020204" pitchFamily="34" charset="0"/>
              </a:rPr>
              <a:t>και </a:t>
            </a:r>
            <a:r>
              <a:rPr lang="el-GR" sz="2000" b="1" dirty="0" smtClean="0">
                <a:latin typeface="Arial" panose="020B0604020202020204" pitchFamily="34" charset="0"/>
                <a:cs typeface="Arial" panose="020B0604020202020204" pitchFamily="34" charset="0"/>
              </a:rPr>
              <a:t>θα του απαντήσω. </a:t>
            </a:r>
          </a:p>
          <a:p>
            <a:pPr indent="0" algn="ctr" eaLnBrk="1" hangingPunct="1">
              <a:lnSpc>
                <a:spcPct val="100000"/>
              </a:lnSpc>
              <a:spcBef>
                <a:spcPct val="0"/>
              </a:spcBef>
              <a:buFont typeface="Arial" charset="0"/>
              <a:buNone/>
            </a:pPr>
            <a:r>
              <a:rPr lang="el-GR" sz="2000" b="1" dirty="0" smtClean="0">
                <a:latin typeface="Arial" panose="020B0604020202020204" pitchFamily="34" charset="0"/>
                <a:cs typeface="Arial" panose="020B0604020202020204" pitchFamily="34" charset="0"/>
              </a:rPr>
              <a:t>Έτσι, θα είμαστε όλοι ευχαριστημένοι!</a:t>
            </a:r>
            <a:endParaRPr lang="el-GR" sz="2000" b="1" dirty="0" smtClean="0">
              <a:latin typeface="Arial" panose="020B0604020202020204" pitchFamily="34" charset="0"/>
              <a:cs typeface="Arial" panose="020B0604020202020204" pitchFamily="34" charset="0"/>
            </a:endParaRPr>
          </a:p>
        </p:txBody>
      </p:sp>
      <p:pic>
        <p:nvPicPr>
          <p:cNvPr id="24580" name="Picture 4" descr="10"/>
          <p:cNvPicPr>
            <a:picLocks noChangeAspect="1" noChangeArrowheads="1"/>
          </p:cNvPicPr>
          <p:nvPr/>
        </p:nvPicPr>
        <p:blipFill>
          <a:blip r:embed="rId2"/>
          <a:srcRect/>
          <a:stretch>
            <a:fillRect/>
          </a:stretch>
        </p:blipFill>
        <p:spPr bwMode="auto">
          <a:xfrm>
            <a:off x="801688" y="677863"/>
            <a:ext cx="5400675" cy="3600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mi\Desktop\ΚΟΙΝΩΝΙΚΕΣ ΙΣΤΟΡΙΕΣ PPT\syntelestes xrist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775" y="490538"/>
            <a:ext cx="3852863" cy="652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2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sz="quarter" idx="11"/>
          </p:nvPr>
        </p:nvSpPr>
        <p:spPr>
          <a:xfrm>
            <a:off x="804069" y="4419600"/>
            <a:ext cx="5524500" cy="2109788"/>
          </a:xfrm>
        </p:spPr>
        <p:txBody>
          <a:bodyPr/>
          <a:lstStyle/>
          <a:p>
            <a:pPr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 </a:t>
            </a:r>
          </a:p>
          <a:p>
            <a:pPr indent="0" algn="ctr"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 Όταν οι άνθρωποι θέλουν κάτι ή νιώθουν ένα συναίσθημα, τις περισσότερες φορές το μοιράζονται με τους άλλους ανθρώπους. </a:t>
            </a:r>
            <a:r>
              <a:rPr lang="el-GR" sz="2000" b="1" dirty="0" smtClean="0">
                <a:latin typeface="Arial" panose="020B0604020202020204" pitchFamily="34" charset="0"/>
                <a:cs typeface="Arial" panose="020B0604020202020204" pitchFamily="34" charset="0"/>
              </a:rPr>
              <a:t>Αυτό </a:t>
            </a:r>
            <a:r>
              <a:rPr lang="el-GR" sz="2000" b="1" dirty="0" smtClean="0">
                <a:latin typeface="Arial" panose="020B0604020202020204" pitchFamily="34" charset="0"/>
                <a:cs typeface="Arial" panose="020B0604020202020204" pitchFamily="34" charset="0"/>
              </a:rPr>
              <a:t>ονομάζεται επικοινωνία.</a:t>
            </a:r>
            <a:endParaRPr lang="en-US" sz="2000" b="1" dirty="0" smtClean="0">
              <a:latin typeface="Arial" panose="020B0604020202020204" pitchFamily="34" charset="0"/>
              <a:cs typeface="Arial" panose="020B0604020202020204" pitchFamily="34" charset="0"/>
            </a:endParaRPr>
          </a:p>
        </p:txBody>
      </p:sp>
      <p:pic>
        <p:nvPicPr>
          <p:cNvPr id="16386" name="Picture 4" descr="2"/>
          <p:cNvPicPr>
            <a:picLocks noGrp="1" noChangeAspect="1" noChangeArrowheads="1"/>
          </p:cNvPicPr>
          <p:nvPr>
            <p:ph sz="quarter" idx="4294967295"/>
          </p:nvPr>
        </p:nvPicPr>
        <p:blipFill>
          <a:blip r:embed="rId2"/>
          <a:srcRect/>
          <a:stretch>
            <a:fillRect/>
          </a:stretch>
        </p:blipFill>
        <p:spPr>
          <a:xfrm>
            <a:off x="946944" y="885825"/>
            <a:ext cx="5238750" cy="34925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 Θέση κειμένου"/>
          <p:cNvSpPr>
            <a:spLocks noGrp="1"/>
          </p:cNvSpPr>
          <p:nvPr>
            <p:ph type="body" sz="quarter" idx="11"/>
          </p:nvPr>
        </p:nvSpPr>
        <p:spPr/>
        <p:txBody>
          <a:bodyPr/>
          <a:lstStyle/>
          <a:p>
            <a:pPr marL="0"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Όταν </a:t>
            </a:r>
            <a:r>
              <a:rPr lang="el-GR" sz="2000" b="1" dirty="0" smtClean="0">
                <a:latin typeface="Arial" panose="020B0604020202020204" pitchFamily="34" charset="0"/>
                <a:cs typeface="Arial" panose="020B0604020202020204" pitchFamily="34" charset="0"/>
              </a:rPr>
              <a:t>κάποιος μου μιλάει, χρειάζεται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να </a:t>
            </a:r>
            <a:r>
              <a:rPr lang="el-GR" sz="2000" b="1" dirty="0" smtClean="0">
                <a:latin typeface="Arial" panose="020B0604020202020204" pitchFamily="34" charset="0"/>
                <a:cs typeface="Arial" panose="020B0604020202020204" pitchFamily="34" charset="0"/>
              </a:rPr>
              <a:t>διακόψω για λίγο αυτό που κάνω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και </a:t>
            </a:r>
            <a:r>
              <a:rPr lang="el-GR" sz="2000" b="1" dirty="0" smtClean="0">
                <a:latin typeface="Arial" panose="020B0604020202020204" pitchFamily="34" charset="0"/>
                <a:cs typeface="Arial" panose="020B0604020202020204" pitchFamily="34" charset="0"/>
              </a:rPr>
              <a:t>να τον ακούσω με προσοχή.</a:t>
            </a:r>
          </a:p>
        </p:txBody>
      </p:sp>
      <p:pic>
        <p:nvPicPr>
          <p:cNvPr id="17412" name="Picture 4" descr="3"/>
          <p:cNvPicPr>
            <a:picLocks noChangeAspect="1" noChangeArrowheads="1"/>
          </p:cNvPicPr>
          <p:nvPr/>
        </p:nvPicPr>
        <p:blipFill>
          <a:blip r:embed="rId2"/>
          <a:srcRect/>
          <a:stretch>
            <a:fillRect/>
          </a:stretch>
        </p:blipFill>
        <p:spPr bwMode="auto">
          <a:xfrm>
            <a:off x="787400" y="703263"/>
            <a:ext cx="5400675" cy="3600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sz="quarter" idx="11"/>
          </p:nvPr>
        </p:nvSpPr>
        <p:spPr>
          <a:xfrm>
            <a:off x="666750" y="4689475"/>
            <a:ext cx="5524500" cy="2109788"/>
          </a:xfrm>
        </p:spPr>
        <p:txBody>
          <a:bodyPr/>
          <a:lstStyle/>
          <a:p>
            <a:pPr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Είναι </a:t>
            </a:r>
            <a:r>
              <a:rPr lang="el-GR" sz="2000" b="1" dirty="0" smtClean="0">
                <a:latin typeface="Arial" panose="020B0604020202020204" pitchFamily="34" charset="0"/>
                <a:cs typeface="Arial" panose="020B0604020202020204" pitchFamily="34" charset="0"/>
              </a:rPr>
              <a:t>σημαντικό να γυρίσω το σώμα μου και το κεφάλι μου προς αυτόν που μου μιλάει και να τον κοιτάξω στα μάτια. Έτσι, θα καταλάβει ότι τον προσέχω και θα συνεχίσει να μου μιλάει. </a:t>
            </a:r>
            <a:endParaRPr lang="en-US" sz="2000" b="1" dirty="0" smtClean="0">
              <a:latin typeface="Arial" panose="020B0604020202020204" pitchFamily="34" charset="0"/>
              <a:cs typeface="Arial" panose="020B0604020202020204" pitchFamily="34" charset="0"/>
            </a:endParaRPr>
          </a:p>
        </p:txBody>
      </p:sp>
      <p:pic>
        <p:nvPicPr>
          <p:cNvPr id="18436" name="Picture 4" descr="4"/>
          <p:cNvPicPr>
            <a:picLocks noChangeAspect="1" noChangeArrowheads="1"/>
          </p:cNvPicPr>
          <p:nvPr/>
        </p:nvPicPr>
        <p:blipFill>
          <a:blip r:embed="rId2"/>
          <a:srcRect/>
          <a:stretch>
            <a:fillRect/>
          </a:stretch>
        </p:blipFill>
        <p:spPr bwMode="auto">
          <a:xfrm>
            <a:off x="754063" y="677863"/>
            <a:ext cx="5400675" cy="3600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 Θέση κειμένου"/>
          <p:cNvSpPr>
            <a:spLocks noGrp="1"/>
          </p:cNvSpPr>
          <p:nvPr>
            <p:ph type="body" sz="quarter" idx="11"/>
          </p:nvPr>
        </p:nvSpPr>
        <p:spPr/>
        <p:txBody>
          <a:bodyPr/>
          <a:lstStyle/>
          <a:p>
            <a:pPr marL="0"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Τότε</a:t>
            </a:r>
            <a:r>
              <a:rPr lang="el-GR" sz="2000" b="1" dirty="0" smtClean="0">
                <a:latin typeface="Arial" panose="020B0604020202020204" pitchFamily="34" charset="0"/>
                <a:cs typeface="Arial" panose="020B0604020202020204" pitchFamily="34" charset="0"/>
              </a:rPr>
              <a:t>, θα προσπαθήσω να καταλάβω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αυτό </a:t>
            </a:r>
            <a:r>
              <a:rPr lang="el-GR" sz="2000" b="1" dirty="0" smtClean="0">
                <a:latin typeface="Arial" panose="020B0604020202020204" pitchFamily="34" charset="0"/>
                <a:cs typeface="Arial" panose="020B0604020202020204" pitchFamily="34" charset="0"/>
              </a:rPr>
              <a:t>που μου λέει.</a:t>
            </a:r>
          </a:p>
          <a:p>
            <a:pPr indent="0" eaLnBrk="1" hangingPunct="1">
              <a:lnSpc>
                <a:spcPct val="100000"/>
              </a:lnSpc>
            </a:pPr>
            <a:endParaRPr lang="el-GR" sz="2000" b="1" dirty="0" smtClean="0">
              <a:latin typeface="Arial" panose="020B0604020202020204" pitchFamily="34" charset="0"/>
              <a:cs typeface="Arial" panose="020B0604020202020204" pitchFamily="34" charset="0"/>
            </a:endParaRPr>
          </a:p>
        </p:txBody>
      </p:sp>
      <p:pic>
        <p:nvPicPr>
          <p:cNvPr id="19460" name="Picture 4" descr="5"/>
          <p:cNvPicPr>
            <a:picLocks noChangeAspect="1" noChangeArrowheads="1"/>
          </p:cNvPicPr>
          <p:nvPr/>
        </p:nvPicPr>
        <p:blipFill>
          <a:blip r:embed="rId2"/>
          <a:srcRect/>
          <a:stretch>
            <a:fillRect/>
          </a:stretch>
        </p:blipFill>
        <p:spPr bwMode="auto">
          <a:xfrm>
            <a:off x="576263" y="989013"/>
            <a:ext cx="5400675" cy="3600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 Θέση κειμένου"/>
          <p:cNvSpPr>
            <a:spLocks noGrp="1"/>
          </p:cNvSpPr>
          <p:nvPr>
            <p:ph type="body" sz="quarter" idx="11"/>
          </p:nvPr>
        </p:nvSpPr>
        <p:spPr>
          <a:xfrm>
            <a:off x="722313" y="4443413"/>
            <a:ext cx="5524500" cy="2109787"/>
          </a:xfrm>
        </p:spPr>
        <p:txBody>
          <a:bodyPr/>
          <a:lstStyle/>
          <a:p>
            <a:pPr indent="0"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marL="0"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Μπορεί </a:t>
            </a:r>
            <a:r>
              <a:rPr lang="el-GR" sz="2000" b="1" dirty="0" smtClean="0">
                <a:latin typeface="Arial" panose="020B0604020202020204" pitchFamily="34" charset="0"/>
                <a:cs typeface="Arial" panose="020B0604020202020204" pitchFamily="34" charset="0"/>
              </a:rPr>
              <a:t>ένας μεγάλος να με συμβουλεύει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να </a:t>
            </a:r>
            <a:r>
              <a:rPr lang="el-GR" sz="2000" b="1" dirty="0" smtClean="0">
                <a:latin typeface="Arial" panose="020B0604020202020204" pitchFamily="34" charset="0"/>
                <a:cs typeface="Arial" panose="020B0604020202020204" pitchFamily="34" charset="0"/>
              </a:rPr>
              <a:t>προσέξω κάτι κι έτσι να γλιτώσω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από </a:t>
            </a:r>
            <a:r>
              <a:rPr lang="el-GR" sz="2000" b="1" dirty="0" smtClean="0">
                <a:latin typeface="Arial" panose="020B0604020202020204" pitchFamily="34" charset="0"/>
                <a:cs typeface="Arial" panose="020B0604020202020204" pitchFamily="34" charset="0"/>
              </a:rPr>
              <a:t>ένα ατύχημα.</a:t>
            </a:r>
          </a:p>
        </p:txBody>
      </p:sp>
      <p:pic>
        <p:nvPicPr>
          <p:cNvPr id="20484" name="Picture 4" descr="6"/>
          <p:cNvPicPr>
            <a:picLocks noChangeAspect="1" noChangeArrowheads="1"/>
          </p:cNvPicPr>
          <p:nvPr/>
        </p:nvPicPr>
        <p:blipFill>
          <a:blip r:embed="rId2"/>
          <a:srcRect/>
          <a:stretch>
            <a:fillRect/>
          </a:stretch>
        </p:blipFill>
        <p:spPr bwMode="auto">
          <a:xfrm>
            <a:off x="784226" y="1065213"/>
            <a:ext cx="5400675" cy="36004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 Θέση κειμένου"/>
          <p:cNvSpPr>
            <a:spLocks noGrp="1"/>
          </p:cNvSpPr>
          <p:nvPr>
            <p:ph type="body" sz="quarter" idx="11"/>
          </p:nvPr>
        </p:nvSpPr>
        <p:spPr/>
        <p:txBody>
          <a:bodyPr/>
          <a:lstStyle/>
          <a:p>
            <a:pPr marL="0" indent="0" algn="ctr"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marL="0"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Μπορεί </a:t>
            </a:r>
            <a:r>
              <a:rPr lang="el-GR" sz="2000" b="1" dirty="0" smtClean="0">
                <a:latin typeface="Arial" panose="020B0604020202020204" pitchFamily="34" charset="0"/>
                <a:cs typeface="Arial" panose="020B0604020202020204" pitchFamily="34" charset="0"/>
              </a:rPr>
              <a:t>ένας φίλος μου να ζητάει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τη </a:t>
            </a:r>
            <a:r>
              <a:rPr lang="el-GR" sz="2000" b="1" dirty="0" smtClean="0">
                <a:latin typeface="Arial" panose="020B0604020202020204" pitchFamily="34" charset="0"/>
                <a:cs typeface="Arial" panose="020B0604020202020204" pitchFamily="34" charset="0"/>
              </a:rPr>
              <a:t>βοήθειά μου ή να θέλει να μοιραστεί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κάτι </a:t>
            </a:r>
            <a:r>
              <a:rPr lang="el-GR" sz="2000" b="1" dirty="0" smtClean="0">
                <a:latin typeface="Arial" panose="020B0604020202020204" pitchFamily="34" charset="0"/>
                <a:cs typeface="Arial" panose="020B0604020202020204" pitchFamily="34" charset="0"/>
              </a:rPr>
              <a:t>όμορφο μαζί μου.</a:t>
            </a:r>
          </a:p>
        </p:txBody>
      </p:sp>
      <p:pic>
        <p:nvPicPr>
          <p:cNvPr id="21508" name="Picture 4" descr="7"/>
          <p:cNvPicPr>
            <a:picLocks noChangeAspect="1" noChangeArrowheads="1"/>
          </p:cNvPicPr>
          <p:nvPr/>
        </p:nvPicPr>
        <p:blipFill>
          <a:blip r:embed="rId2"/>
          <a:srcRect/>
          <a:stretch>
            <a:fillRect/>
          </a:stretch>
        </p:blipFill>
        <p:spPr bwMode="auto">
          <a:xfrm>
            <a:off x="609600" y="871538"/>
            <a:ext cx="5400675" cy="36004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 Θέση κειμένου"/>
          <p:cNvSpPr>
            <a:spLocks noGrp="1"/>
          </p:cNvSpPr>
          <p:nvPr>
            <p:ph type="body" sz="quarter" idx="11"/>
          </p:nvPr>
        </p:nvSpPr>
        <p:spPr>
          <a:xfrm>
            <a:off x="688975" y="4689475"/>
            <a:ext cx="5524500" cy="2109788"/>
          </a:xfrm>
        </p:spPr>
        <p:txBody>
          <a:bodyPr/>
          <a:lstStyle/>
          <a:p>
            <a:pPr indent="0" algn="ctr"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indent="0" algn="ctr" eaLnBrk="1" hangingPunct="1">
              <a:lnSpc>
                <a:spcPct val="100000"/>
              </a:lnSpc>
              <a:buFont typeface="Arial" charset="0"/>
              <a:buNone/>
            </a:pPr>
            <a:endParaRPr lang="el-GR" sz="2000" b="1" dirty="0" smtClean="0">
              <a:latin typeface="Arial" panose="020B0604020202020204" pitchFamily="34" charset="0"/>
              <a:cs typeface="Arial" panose="020B0604020202020204" pitchFamily="34" charset="0"/>
            </a:endParaRPr>
          </a:p>
          <a:p>
            <a:pPr indent="0" algn="ctr" eaLnBrk="1" hangingPunct="1">
              <a:lnSpc>
                <a:spcPct val="100000"/>
              </a:lnSpc>
              <a:buFont typeface="Arial" charset="0"/>
              <a:buNone/>
            </a:pPr>
            <a:r>
              <a:rPr lang="el-GR" sz="2000" b="1" dirty="0" smtClean="0">
                <a:latin typeface="Arial" panose="020B0604020202020204" pitchFamily="34" charset="0"/>
                <a:cs typeface="Arial" panose="020B0604020202020204" pitchFamily="34" charset="0"/>
              </a:rPr>
              <a:t>Μπορεί η δασκάλα μου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να </a:t>
            </a:r>
            <a:r>
              <a:rPr lang="el-GR" sz="2000" b="1" dirty="0" smtClean="0">
                <a:latin typeface="Arial" panose="020B0604020202020204" pitchFamily="34" charset="0"/>
                <a:cs typeface="Arial" panose="020B0604020202020204" pitchFamily="34" charset="0"/>
              </a:rPr>
              <a:t>μου δίνει </a:t>
            </a:r>
            <a:r>
              <a:rPr lang="el-GR" sz="2000" b="1" dirty="0" smtClean="0">
                <a:latin typeface="Arial" panose="020B0604020202020204" pitchFamily="34" charset="0"/>
                <a:cs typeface="Arial" panose="020B0604020202020204" pitchFamily="34" charset="0"/>
              </a:rPr>
              <a:t>μια </a:t>
            </a:r>
            <a:r>
              <a:rPr lang="el-GR" sz="2000" b="1" dirty="0" smtClean="0">
                <a:latin typeface="Arial" panose="020B0604020202020204" pitchFamily="34" charset="0"/>
                <a:cs typeface="Arial" panose="020B0604020202020204" pitchFamily="34" charset="0"/>
              </a:rPr>
              <a:t>οδηγία </a:t>
            </a:r>
            <a:r>
              <a:rPr lang="el-GR" sz="2000" b="1" dirty="0" smtClean="0">
                <a:latin typeface="Arial" panose="020B0604020202020204" pitchFamily="34" charset="0"/>
                <a:cs typeface="Arial" panose="020B0604020202020204" pitchFamily="34" charset="0"/>
              </a:rPr>
              <a:t>ή </a:t>
            </a:r>
            <a:r>
              <a:rPr lang="el-GR" sz="2000" b="1" dirty="0" smtClean="0">
                <a:latin typeface="Arial" panose="020B0604020202020204" pitchFamily="34" charset="0"/>
                <a:cs typeface="Arial" panose="020B0604020202020204" pitchFamily="34" charset="0"/>
              </a:rPr>
              <a:t>να μου κάνει </a:t>
            </a: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μια </a:t>
            </a:r>
            <a:r>
              <a:rPr lang="el-GR" sz="2000" b="1" dirty="0" smtClean="0">
                <a:latin typeface="Arial" panose="020B0604020202020204" pitchFamily="34" charset="0"/>
                <a:cs typeface="Arial" panose="020B0604020202020204" pitchFamily="34" charset="0"/>
              </a:rPr>
              <a:t>ερώτηση σχετικά με το μάθημα.</a:t>
            </a:r>
          </a:p>
          <a:p>
            <a:pPr indent="0" eaLnBrk="1" hangingPunct="1">
              <a:lnSpc>
                <a:spcPct val="100000"/>
              </a:lnSpc>
            </a:pPr>
            <a:endParaRPr lang="el-GR" sz="2000" dirty="0" smtClean="0">
              <a:latin typeface="Arial" panose="020B0604020202020204" pitchFamily="34" charset="0"/>
              <a:cs typeface="Arial" panose="020B0604020202020204" pitchFamily="34" charset="0"/>
            </a:endParaRPr>
          </a:p>
        </p:txBody>
      </p:sp>
      <p:pic>
        <p:nvPicPr>
          <p:cNvPr id="22532" name="Picture 4" descr="8"/>
          <p:cNvPicPr>
            <a:picLocks noChangeAspect="1" noChangeArrowheads="1"/>
          </p:cNvPicPr>
          <p:nvPr/>
        </p:nvPicPr>
        <p:blipFill>
          <a:blip r:embed="rId2"/>
          <a:srcRect/>
          <a:stretch>
            <a:fillRect/>
          </a:stretch>
        </p:blipFill>
        <p:spPr bwMode="auto">
          <a:xfrm>
            <a:off x="750888" y="998538"/>
            <a:ext cx="5400675" cy="36004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105</Words>
  <Application>Microsoft Office PowerPoint</Application>
  <PresentationFormat>Προσαρμογή</PresentationFormat>
  <Paragraphs>19</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Calibri</vt:lpstr>
      <vt:lpstr>Calibri Light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Κωνσταντίνος Μπούκουρας</dc:creator>
  <cp:lastModifiedBy>Κομνηνού Δήμητρα</cp:lastModifiedBy>
  <cp:revision>50</cp:revision>
  <dcterms:created xsi:type="dcterms:W3CDTF">2018-01-30T12:13:28Z</dcterms:created>
  <dcterms:modified xsi:type="dcterms:W3CDTF">2020-02-25T08:59:31Z</dcterms:modified>
</cp:coreProperties>
</file>